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handoutMasterIdLst>
    <p:handoutMasterId r:id="rId11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2" r:id="rId9"/>
    <p:sldId id="261" r:id="rId1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10CA4-29D2-43DD-8B87-63358BDBDF34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3991A-4360-461A-B2E1-3DF50606B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368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3AE1E0-77AD-4E1B-8F1C-1E71BFB5B06C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B14832-60C1-4A80-9E7E-72FA0CB1C4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AE1E0-77AD-4E1B-8F1C-1E71BFB5B06C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14832-60C1-4A80-9E7E-72FA0CB1C4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AE1E0-77AD-4E1B-8F1C-1E71BFB5B06C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14832-60C1-4A80-9E7E-72FA0CB1C4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AE1E0-77AD-4E1B-8F1C-1E71BFB5B06C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14832-60C1-4A80-9E7E-72FA0CB1C4C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AE1E0-77AD-4E1B-8F1C-1E71BFB5B06C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14832-60C1-4A80-9E7E-72FA0CB1C4C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AE1E0-77AD-4E1B-8F1C-1E71BFB5B06C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14832-60C1-4A80-9E7E-72FA0CB1C4C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AE1E0-77AD-4E1B-8F1C-1E71BFB5B06C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14832-60C1-4A80-9E7E-72FA0CB1C4C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AE1E0-77AD-4E1B-8F1C-1E71BFB5B06C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14832-60C1-4A80-9E7E-72FA0CB1C4C2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AE1E0-77AD-4E1B-8F1C-1E71BFB5B06C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14832-60C1-4A80-9E7E-72FA0CB1C4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3AE1E0-77AD-4E1B-8F1C-1E71BFB5B06C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14832-60C1-4A80-9E7E-72FA0CB1C4C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3AE1E0-77AD-4E1B-8F1C-1E71BFB5B06C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B14832-60C1-4A80-9E7E-72FA0CB1C4C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3AE1E0-77AD-4E1B-8F1C-1E71BFB5B06C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B14832-60C1-4A80-9E7E-72FA0CB1C4C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INFORMACE ZE ŠKOLENÍ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VYHLAŠOVÁNÍ VÝZEV A HODNOCENÍ PROJEKTŮ 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772400" cy="1199704"/>
          </a:xfrm>
        </p:spPr>
        <p:txBody>
          <a:bodyPr/>
          <a:lstStyle/>
          <a:p>
            <a:pPr algn="ctr"/>
            <a:r>
              <a:rPr lang="cs-CZ" dirty="0" smtClean="0"/>
              <a:t>Integrovaný regionální operační program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719321" y="587727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Ing. Lenka Kurtinová</a:t>
            </a:r>
          </a:p>
          <a:p>
            <a:pPr algn="ctr"/>
            <a:r>
              <a:rPr lang="cs-CZ" dirty="0" smtClean="0"/>
              <a:t>25.4.2017</a:t>
            </a:r>
            <a:endParaRPr lang="cs-CZ" dirty="0"/>
          </a:p>
        </p:txBody>
      </p:sp>
      <p:pic>
        <p:nvPicPr>
          <p:cNvPr id="5" name="Obrázek 4" descr="http://www.masbrdy.cz/lib/exe/fetch.php?cache=&amp;media=logo_mm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5007610" cy="65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7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STRUKTURA  MS2014+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cs-CZ" sz="3600" dirty="0" smtClean="0"/>
          </a:p>
          <a:p>
            <a:pPr algn="ctr"/>
            <a:r>
              <a:rPr lang="cs-CZ" sz="3600" dirty="0" smtClean="0"/>
              <a:t>ISKP14+</a:t>
            </a:r>
          </a:p>
          <a:p>
            <a:pPr algn="ctr"/>
            <a:endParaRPr lang="cs-CZ" sz="3600" dirty="0" smtClean="0"/>
          </a:p>
          <a:p>
            <a:pPr algn="ctr"/>
            <a:r>
              <a:rPr lang="cs-CZ" sz="3600" dirty="0" smtClean="0"/>
              <a:t>CSSF14+</a:t>
            </a:r>
            <a:endParaRPr lang="cs-CZ" sz="3600" dirty="0"/>
          </a:p>
        </p:txBody>
      </p:sp>
      <p:pic>
        <p:nvPicPr>
          <p:cNvPr id="5" name="Obrázek 4" descr="http://www.masbrdy.cz/lib/exe/fetch.php?cache=&amp;media=logo_mm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805264"/>
            <a:ext cx="5007610" cy="65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6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ISKP14+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cs-CZ" dirty="0" smtClean="0"/>
          </a:p>
          <a:p>
            <a:pPr lvl="1"/>
            <a:r>
              <a:rPr lang="cs-CZ" b="1" dirty="0" smtClean="0"/>
              <a:t>Určeno pro konečný příjemce (žadatelé)</a:t>
            </a:r>
          </a:p>
          <a:p>
            <a:pPr lvl="2"/>
            <a:r>
              <a:rPr lang="cs-CZ" dirty="0"/>
              <a:t>ú</a:t>
            </a:r>
            <a:r>
              <a:rPr lang="cs-CZ" dirty="0" smtClean="0"/>
              <a:t>čast MAS na školení: </a:t>
            </a:r>
          </a:p>
          <a:p>
            <a:pPr lvl="3"/>
            <a:r>
              <a:rPr lang="cs-CZ" dirty="0" smtClean="0"/>
              <a:t>Administrace projektů ve fázi realizace dne 24.3.2017</a:t>
            </a:r>
          </a:p>
          <a:p>
            <a:pPr lvl="2"/>
            <a:r>
              <a:rPr lang="cs-CZ" dirty="0"/>
              <a:t>ú</a:t>
            </a:r>
            <a:r>
              <a:rPr lang="cs-CZ" dirty="0" smtClean="0"/>
              <a:t>vodní školení pro žadatele MAS Brdy v rámci SCLLD</a:t>
            </a:r>
          </a:p>
          <a:p>
            <a:pPr lvl="3"/>
            <a:r>
              <a:rPr lang="cs-CZ" dirty="0" smtClean="0"/>
              <a:t>1. výzva v rámci IROP: </a:t>
            </a:r>
          </a:p>
          <a:p>
            <a:pPr lvl="4"/>
            <a:r>
              <a:rPr lang="cs-CZ" dirty="0" smtClean="0"/>
              <a:t>1.2 HASIČI</a:t>
            </a:r>
          </a:p>
          <a:p>
            <a:pPr lvl="4"/>
            <a:r>
              <a:rPr lang="cs-CZ" dirty="0" smtClean="0"/>
              <a:t>2.1 VZDĚLANOST</a:t>
            </a:r>
          </a:p>
          <a:p>
            <a:pPr marL="914400" lvl="3" indent="0">
              <a:buNone/>
            </a:pPr>
            <a:endParaRPr lang="cs-CZ" dirty="0" smtClean="0"/>
          </a:p>
          <a:p>
            <a:pPr lvl="2"/>
            <a:r>
              <a:rPr lang="cs-CZ" dirty="0" smtClean="0"/>
              <a:t>Přihlašovací odkaz: mseu.mssf.cz</a:t>
            </a:r>
          </a:p>
          <a:p>
            <a:pPr lvl="4"/>
            <a:r>
              <a:rPr lang="cs-CZ" dirty="0" smtClean="0"/>
              <a:t>Registrace</a:t>
            </a:r>
          </a:p>
          <a:p>
            <a:pPr lvl="4"/>
            <a:r>
              <a:rPr lang="cs-CZ" dirty="0" smtClean="0"/>
              <a:t>Odpovědná osoba s elektronickým podpisem (např. statutární zástupce, plná moc)</a:t>
            </a:r>
          </a:p>
          <a:p>
            <a:pPr marL="630936" lvl="2" indent="0">
              <a:buNone/>
            </a:pPr>
            <a:endParaRPr lang="cs-CZ" dirty="0" smtClean="0"/>
          </a:p>
          <a:p>
            <a:pPr lvl="3"/>
            <a:endParaRPr lang="cs-CZ" dirty="0" smtClean="0"/>
          </a:p>
          <a:p>
            <a:pPr lvl="2"/>
            <a:endParaRPr lang="cs-CZ" dirty="0" smtClean="0"/>
          </a:p>
          <a:p>
            <a:pPr marL="630936" lvl="2" indent="0">
              <a:buNone/>
            </a:pPr>
            <a:endParaRPr lang="cs-CZ" dirty="0"/>
          </a:p>
        </p:txBody>
      </p:sp>
      <p:pic>
        <p:nvPicPr>
          <p:cNvPr id="5" name="Obrázek 4" descr="http://www.masbrdy.cz/lib/exe/fetch.php?cache=&amp;media=logo_mm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77272"/>
            <a:ext cx="5007610" cy="65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7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0921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6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b="1" dirty="0" smtClean="0"/>
              <a:t>Určeno pro </a:t>
            </a:r>
            <a:r>
              <a:rPr lang="cs-CZ" b="1" dirty="0"/>
              <a:t>pracovníci MAS </a:t>
            </a:r>
            <a:endParaRPr lang="cs-CZ" b="1" dirty="0" smtClean="0"/>
          </a:p>
          <a:p>
            <a:pPr lvl="2"/>
            <a:r>
              <a:rPr lang="cs-CZ" dirty="0" smtClean="0"/>
              <a:t>Systém určeno pro vyhlašování výzev a hodnocení projektů</a:t>
            </a:r>
          </a:p>
          <a:p>
            <a:pPr lvl="2"/>
            <a:r>
              <a:rPr lang="cs-CZ" dirty="0" smtClean="0"/>
              <a:t>Určení rolí v systému dle celodenních školení</a:t>
            </a: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3"/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CSSF14+ 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t="20861" r="32162" b="48611"/>
          <a:stretch/>
        </p:blipFill>
        <p:spPr bwMode="auto">
          <a:xfrm>
            <a:off x="1907704" y="3140967"/>
            <a:ext cx="5262365" cy="229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http://www.masbrdy.cz/lib/exe/fetch.php?cache=&amp;media=logo_mm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5007610" cy="65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4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040560"/>
          </a:xfrm>
        </p:spPr>
        <p:txBody>
          <a:bodyPr>
            <a:normAutofit lnSpcReduction="10000"/>
          </a:bodyPr>
          <a:lstStyle/>
          <a:p>
            <a:pPr lvl="2"/>
            <a:endParaRPr lang="cs-CZ" dirty="0" smtClean="0"/>
          </a:p>
          <a:p>
            <a:pPr lvl="2"/>
            <a:r>
              <a:rPr lang="cs-CZ" dirty="0" smtClean="0"/>
              <a:t>Účast </a:t>
            </a:r>
            <a:r>
              <a:rPr lang="cs-CZ" dirty="0"/>
              <a:t>na školení: </a:t>
            </a:r>
            <a:endParaRPr lang="cs-CZ" dirty="0" smtClean="0"/>
          </a:p>
          <a:p>
            <a:pPr lvl="3"/>
            <a:r>
              <a:rPr lang="cs-CZ" dirty="0" smtClean="0"/>
              <a:t>Úvodní </a:t>
            </a:r>
            <a:r>
              <a:rPr lang="cs-CZ" dirty="0"/>
              <a:t>školení – léto 2016</a:t>
            </a:r>
          </a:p>
          <a:p>
            <a:pPr lvl="3"/>
            <a:r>
              <a:rPr lang="cs-CZ" dirty="0"/>
              <a:t>Vyhlašování výzev - 7. 3. 2017, </a:t>
            </a:r>
          </a:p>
          <a:p>
            <a:pPr lvl="3"/>
            <a:r>
              <a:rPr lang="cs-CZ" dirty="0"/>
              <a:t>Hodnocení projektů – 19. 4. 2017 (pouze část)</a:t>
            </a:r>
          </a:p>
          <a:p>
            <a:pPr lvl="3"/>
            <a:r>
              <a:rPr lang="cs-CZ" dirty="0"/>
              <a:t>Hodnocení projektů - ???? (kompletní metodická </a:t>
            </a:r>
            <a:r>
              <a:rPr lang="cs-CZ" dirty="0" smtClean="0"/>
              <a:t>příručka)</a:t>
            </a:r>
          </a:p>
          <a:p>
            <a:pPr marL="914400" lvl="3" indent="0">
              <a:buNone/>
            </a:pPr>
            <a:endParaRPr lang="cs-CZ" dirty="0"/>
          </a:p>
          <a:p>
            <a:pPr marL="914400" lvl="3" indent="0">
              <a:buNone/>
            </a:pPr>
            <a:r>
              <a:rPr lang="cs-CZ" dirty="0" smtClean="0"/>
              <a:t>Potřebné </a:t>
            </a:r>
            <a:r>
              <a:rPr lang="cs-CZ" dirty="0"/>
              <a:t>dokumenty:</a:t>
            </a:r>
          </a:p>
          <a:p>
            <a:pPr lvl="4"/>
            <a:r>
              <a:rPr lang="cs-CZ" dirty="0"/>
              <a:t>Interní postupy</a:t>
            </a:r>
          </a:p>
          <a:p>
            <a:pPr lvl="4"/>
            <a:r>
              <a:rPr lang="cs-CZ" dirty="0"/>
              <a:t>Jednací řády orgánů MAS</a:t>
            </a:r>
          </a:p>
          <a:p>
            <a:pPr marL="1143000" lvl="4" indent="0">
              <a:buNone/>
            </a:pPr>
            <a:r>
              <a:rPr lang="cs-CZ" dirty="0">
                <a:cs typeface="Times New Roman"/>
              </a:rPr>
              <a:t>→ PROVÁZANOST VŠECH DOKUMETŮ </a:t>
            </a:r>
          </a:p>
          <a:p>
            <a:pPr lvl="4"/>
            <a:r>
              <a:rPr lang="cs-CZ" dirty="0">
                <a:cs typeface="Times New Roman"/>
              </a:rPr>
              <a:t>Vytvoření výzvy </a:t>
            </a:r>
            <a:endParaRPr lang="cs-CZ" dirty="0"/>
          </a:p>
          <a:p>
            <a:pPr marL="914400" lvl="3" indent="0">
              <a:buNone/>
            </a:pPr>
            <a:endParaRPr lang="cs-CZ" dirty="0" smtClean="0"/>
          </a:p>
          <a:p>
            <a:pPr marL="914400" lvl="3" indent="0">
              <a:buNone/>
            </a:pPr>
            <a:endParaRPr lang="cs-CZ" dirty="0"/>
          </a:p>
          <a:p>
            <a:pPr marL="914400" lvl="3" indent="0">
              <a:buNone/>
            </a:pPr>
            <a:r>
              <a:rPr lang="cs-CZ" dirty="0"/>
              <a:t>Min. 3 zaškolení a zkušení </a:t>
            </a:r>
            <a:r>
              <a:rPr lang="cs-CZ" dirty="0" smtClean="0"/>
              <a:t>pracovníci včetně povinné orgány MAS Brdy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 descr="http://www.masbrdy.cz/lib/exe/fetch.php?cache=&amp;media=logo_mm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7272"/>
            <a:ext cx="5007610" cy="65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8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6537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http://www.masbrdy.cz/lib/exe/fetch.php?cache=&amp;media=logo_mm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05" y="6093296"/>
            <a:ext cx="5007610" cy="65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4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4" r="36945" b="6250"/>
          <a:stretch/>
        </p:blipFill>
        <p:spPr bwMode="auto">
          <a:xfrm>
            <a:off x="1086520" y="1196752"/>
            <a:ext cx="7196088" cy="504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http://www.masbrdy.cz/lib/exe/fetch.php?cache=&amp;media=logo_mm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093296"/>
            <a:ext cx="5007610" cy="6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/>
              <a:t>Stav podaných SCLLD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5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Obrázek 3" descr="http://www.masbrdy.cz/lib/exe/fetch.php?cache=&amp;media=logo_mm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007610" cy="65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6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</TotalTime>
  <Words>172</Words>
  <Application>Microsoft Office PowerPoint</Application>
  <PresentationFormat>Předvádění na obrazovce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Calibri</vt:lpstr>
      <vt:lpstr>Lucida Sans Unicode</vt:lpstr>
      <vt:lpstr>Times New Roman</vt:lpstr>
      <vt:lpstr>Verdana</vt:lpstr>
      <vt:lpstr>Wingdings 2</vt:lpstr>
      <vt:lpstr>Wingdings 3</vt:lpstr>
      <vt:lpstr>Shluk</vt:lpstr>
      <vt:lpstr>INFORMACE ZE ŠKOLENÍ   VYHLAŠOVÁNÍ VÝZEV A HODNOCENÍ PROJEKTŮ </vt:lpstr>
      <vt:lpstr>STRUKTURA  MS2014+</vt:lpstr>
      <vt:lpstr>ISKP14+</vt:lpstr>
      <vt:lpstr>Prezentace aplikace PowerPoint</vt:lpstr>
      <vt:lpstr>CSSF14+ </vt:lpstr>
      <vt:lpstr>Prezentace aplikace PowerPoint</vt:lpstr>
      <vt:lpstr>Prezentace aplikace PowerPoint</vt:lpstr>
      <vt:lpstr>Stav podaných SCLLD </vt:lpstr>
      <vt:lpstr>DĚKUJI ZA POZORNOST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INFORMACE ZE ŠKOLENÍ   VYHLAŠOVÁNÍ VÝZEV A HODNOCENÍ PROJEKTŮ  V RÁMCI MAS BRDY</dc:title>
  <dc:creator>Milan.Janota@hotmail.com</dc:creator>
  <cp:lastModifiedBy>Mas Brdy</cp:lastModifiedBy>
  <cp:revision>12</cp:revision>
  <cp:lastPrinted>2017-05-02T09:56:03Z</cp:lastPrinted>
  <dcterms:created xsi:type="dcterms:W3CDTF">2017-04-25T12:29:14Z</dcterms:created>
  <dcterms:modified xsi:type="dcterms:W3CDTF">2017-05-02T10:00:13Z</dcterms:modified>
</cp:coreProperties>
</file>